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57" r:id="rId4"/>
    <p:sldId id="270" r:id="rId5"/>
    <p:sldId id="260" r:id="rId6"/>
    <p:sldId id="258" r:id="rId7"/>
    <p:sldId id="259" r:id="rId8"/>
    <p:sldId id="262" r:id="rId9"/>
    <p:sldId id="264" r:id="rId10"/>
    <p:sldId id="265" r:id="rId11"/>
    <p:sldId id="271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285720-E546-4508-B2F6-70B00A08749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BA1B4E-68B5-4C0B-8B79-D05DD9C2D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285720-E546-4508-B2F6-70B00A08749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A1B4E-68B5-4C0B-8B79-D05DD9C2D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8285720-E546-4508-B2F6-70B00A08749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BA1B4E-68B5-4C0B-8B79-D05DD9C2D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285720-E546-4508-B2F6-70B00A08749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A1B4E-68B5-4C0B-8B79-D05DD9C2D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285720-E546-4508-B2F6-70B00A08749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0BA1B4E-68B5-4C0B-8B79-D05DD9C2D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285720-E546-4508-B2F6-70B00A08749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A1B4E-68B5-4C0B-8B79-D05DD9C2D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285720-E546-4508-B2F6-70B00A08749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A1B4E-68B5-4C0B-8B79-D05DD9C2D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285720-E546-4508-B2F6-70B00A08749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A1B4E-68B5-4C0B-8B79-D05DD9C2D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285720-E546-4508-B2F6-70B00A08749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A1B4E-68B5-4C0B-8B79-D05DD9C2D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285720-E546-4508-B2F6-70B00A08749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A1B4E-68B5-4C0B-8B79-D05DD9C2D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285720-E546-4508-B2F6-70B00A08749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A1B4E-68B5-4C0B-8B79-D05DD9C2D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8285720-E546-4508-B2F6-70B00A08749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0BA1B4E-68B5-4C0B-8B79-D05DD9C2D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296502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«Один день из жизни нашей группы»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15238" cy="2143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Раз, два, три и точно в раз</a:t>
            </a:r>
            <a:br>
              <a:rPr lang="ru-RU" dirty="0" smtClean="0"/>
            </a:br>
            <a:r>
              <a:rPr lang="ru-RU" dirty="0" smtClean="0"/>
              <a:t>На коврик нужно нам попасть </a:t>
            </a:r>
            <a:br>
              <a:rPr lang="ru-RU" dirty="0" smtClean="0"/>
            </a:br>
            <a:r>
              <a:rPr lang="ru-RU" dirty="0" smtClean="0"/>
              <a:t>Этот коврик очень важный , он лечебный, он массажный</a:t>
            </a:r>
            <a:endParaRPr lang="ru-RU" dirty="0"/>
          </a:p>
        </p:txBody>
      </p:sp>
      <p:pic>
        <p:nvPicPr>
          <p:cNvPr id="5122" name="Picture 2" descr="C:\Users\Татьяна\Desktop\2 мл.фото Н.Я\IMG_20171108_15120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381531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Татьяна\Desktop\2 мл.фото Н.Я\IMG_20171108_1517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7297" y="2714620"/>
            <a:ext cx="4095779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752" y="1463041"/>
            <a:ext cx="3521075" cy="189395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808" y="1463041"/>
            <a:ext cx="3521075" cy="189395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9060" y="3356992"/>
            <a:ext cx="3570188" cy="25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7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2 мл.фото Н.Я\IMG_20171107_1634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1428736"/>
            <a:ext cx="5829300" cy="4371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опять игра !Ура!!!</a:t>
            </a:r>
            <a:endParaRPr lang="ru-RU" dirty="0"/>
          </a:p>
        </p:txBody>
      </p:sp>
      <p:pic>
        <p:nvPicPr>
          <p:cNvPr id="5" name="Picture 2" descr="C:\Users\Татьяна\Desktop\2 мл.фото Н.Я\IMG_20171107_163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14554"/>
            <a:ext cx="5143536" cy="3857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Татьяна\Desktop\2 мл.фото Н.Я\IMG_20171108_161951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928934"/>
            <a:ext cx="485778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Татьяна\Desktop\2 мл.фото Н.Я\IMG_20171107_1629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286124"/>
            <a:ext cx="4429156" cy="3321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Татьяна\Desktop\2 мл.фото Н.Я\IMG_20171108_1611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784443"/>
            <a:ext cx="4099310" cy="3073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Утренние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32856"/>
            <a:ext cx="3851920" cy="396043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19" y="1340769"/>
            <a:ext cx="4176465" cy="33843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Упражнения, зарядка</a:t>
            </a:r>
            <a:br>
              <a:rPr lang="ru-RU" dirty="0" smtClean="0"/>
            </a:br>
            <a:r>
              <a:rPr lang="ru-RU" dirty="0" smtClean="0"/>
              <a:t>Нам нужны как подзарядка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Пальчиковые и словесные игры</a:t>
            </a:r>
            <a:endParaRPr lang="ru-RU" sz="28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4" name="Picture 6" descr="C:\Users\Татьяна\Desktop\мои фото\IMG_20171114_092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3" y="2071678"/>
            <a:ext cx="3783193" cy="2837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3151" y="2109101"/>
            <a:ext cx="3517697" cy="263979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Ну а дальше как обычно мы умоемся отлично…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564904"/>
            <a:ext cx="2736304" cy="22322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924944"/>
            <a:ext cx="3744416" cy="354758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атьяна\Desktop\мои фото\IMG_20171114_084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5" y="1142984"/>
            <a:ext cx="3714777" cy="2786082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Завтрак…обед..ужин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9012" y="3212976"/>
            <a:ext cx="3521075" cy="345638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212976"/>
            <a:ext cx="3521075" cy="2592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2 мл.фото Н.Я\IMG_20171110_0937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5"/>
            <a:ext cx="6786610" cy="5089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занятия</a:t>
            </a:r>
            <a:endParaRPr lang="ru-RU" dirty="0"/>
          </a:p>
        </p:txBody>
      </p:sp>
      <p:pic>
        <p:nvPicPr>
          <p:cNvPr id="2051" name="Picture 3" descr="C:\Users\Татьяна\Desktop\2 мл.фото Н.Я\IMG_20171110_0937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6143668" cy="4607751"/>
          </a:xfrm>
          <a:prstGeom prst="rect">
            <a:avLst/>
          </a:prstGeom>
          <a:noFill/>
        </p:spPr>
      </p:pic>
      <p:pic>
        <p:nvPicPr>
          <p:cNvPr id="5" name="Picture 3" descr="C:\Users\Татьяна\Desktop\2 мл.фото Н.Я\IMG_20171108_100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785925"/>
            <a:ext cx="6143667" cy="4607751"/>
          </a:xfrm>
          <a:prstGeom prst="rect">
            <a:avLst/>
          </a:prstGeom>
          <a:noFill/>
        </p:spPr>
      </p:pic>
      <p:pic>
        <p:nvPicPr>
          <p:cNvPr id="6" name="Picture 2" descr="C:\Users\Татьяна\Desktop\2 мл.фото Н.Я\IMG_20171108_1002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000240"/>
            <a:ext cx="5619790" cy="4214842"/>
          </a:xfrm>
          <a:prstGeom prst="rect">
            <a:avLst/>
          </a:prstGeom>
          <a:noFill/>
        </p:spPr>
      </p:pic>
      <p:pic>
        <p:nvPicPr>
          <p:cNvPr id="4098" name="Picture 2" descr="C:\Users\Татьяна\Desktop\мои фото\IMG_20171114_0924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9311" y="2492114"/>
            <a:ext cx="4868705" cy="3651530"/>
          </a:xfrm>
          <a:prstGeom prst="rect">
            <a:avLst/>
          </a:prstGeom>
          <a:noFill/>
        </p:spPr>
      </p:pic>
      <p:pic>
        <p:nvPicPr>
          <p:cNvPr id="4099" name="Picture 3" descr="C:\Users\Татьяна\Desktop\мои фото\IMG_20171114_0924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8022" y="3175831"/>
            <a:ext cx="3861832" cy="289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Раз, два, три , четыре, пять –</a:t>
            </a:r>
            <a:br>
              <a:rPr lang="ru-RU" dirty="0" smtClean="0"/>
            </a:br>
            <a:r>
              <a:rPr lang="ru-RU" dirty="0" smtClean="0"/>
              <a:t>собираемся гулять</a:t>
            </a:r>
            <a:endParaRPr lang="ru-RU" dirty="0"/>
          </a:p>
        </p:txBody>
      </p:sp>
      <p:pic>
        <p:nvPicPr>
          <p:cNvPr id="5124" name="Picture 4" descr="C:\Users\Татьяна\Desktop\мои фото\IMG_20171114_1033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785926"/>
            <a:ext cx="428628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Татьяна\Desktop\мои фото\IMG_20171114_1033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714752"/>
            <a:ext cx="3863456" cy="2897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Users\Татьяна\Desktop\мои фото\IMG_20171114_103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00240"/>
            <a:ext cx="3739662" cy="2804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829444" cy="8943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Хорошо нам отдыхать , но пора уже вставать</a:t>
            </a:r>
            <a:endParaRPr lang="ru-RU" dirty="0"/>
          </a:p>
        </p:txBody>
      </p:sp>
      <p:pic>
        <p:nvPicPr>
          <p:cNvPr id="6146" name="Picture 2" descr="C:\Users\Татьяна\Desktop\2 мл.фото Н.Я\20171110_1537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5080033" cy="2857519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Татьяна\Desktop\2 мл.фото Н.Я\20171110_1538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71612"/>
            <a:ext cx="4556135" cy="3536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Татьяна\Desktop\2 мл.фото Н.Я\20171110_153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429000"/>
            <a:ext cx="3818764" cy="3143272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408</TotalTime>
  <Words>64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«Один день из жизни нашей группы»</vt:lpstr>
      <vt:lpstr>Утренние игры</vt:lpstr>
      <vt:lpstr>Упражнения, зарядка Нам нужны как подзарядка</vt:lpstr>
      <vt:lpstr>Пальчиковые и словесные игры</vt:lpstr>
      <vt:lpstr>Ну а дальше как обычно мы умоемся отлично…</vt:lpstr>
      <vt:lpstr>Завтрак…обед..ужин</vt:lpstr>
      <vt:lpstr>Наши занятия</vt:lpstr>
      <vt:lpstr>Раз, два, три , четыре, пять – собираемся гулять</vt:lpstr>
      <vt:lpstr>Хорошо нам отдыхать , но пора уже вставать</vt:lpstr>
      <vt:lpstr>Раз, два, три и точно в раз На коврик нужно нам попасть  Этот коврик очень важный , он лечебный, он массажный</vt:lpstr>
      <vt:lpstr>Слайд 11</vt:lpstr>
      <vt:lpstr>И опять игра !Ура!!!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Admin</cp:lastModifiedBy>
  <cp:revision>44</cp:revision>
  <dcterms:created xsi:type="dcterms:W3CDTF">2017-11-13T09:12:11Z</dcterms:created>
  <dcterms:modified xsi:type="dcterms:W3CDTF">2020-11-22T11:47:23Z</dcterms:modified>
</cp:coreProperties>
</file>