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3" r:id="rId3"/>
    <p:sldId id="264" r:id="rId4"/>
    <p:sldId id="261" r:id="rId5"/>
    <p:sldId id="260" r:id="rId6"/>
    <p:sldId id="262" r:id="rId7"/>
    <p:sldId id="259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B03-79C0-4476-9518-B46E9B0C347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0B9-484F-4D81-99E6-86A545A4E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B03-79C0-4476-9518-B46E9B0C347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0B9-484F-4D81-99E6-86A545A4E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B03-79C0-4476-9518-B46E9B0C347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0B9-484F-4D81-99E6-86A545A4E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B03-79C0-4476-9518-B46E9B0C347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0B9-484F-4D81-99E6-86A545A4E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B03-79C0-4476-9518-B46E9B0C347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0B9-484F-4D81-99E6-86A545A4E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B03-79C0-4476-9518-B46E9B0C347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0B9-484F-4D81-99E6-86A545A4E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B03-79C0-4476-9518-B46E9B0C347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0B9-484F-4D81-99E6-86A545A4E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B03-79C0-4476-9518-B46E9B0C347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0B9-484F-4D81-99E6-86A545A4E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B03-79C0-4476-9518-B46E9B0C347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0B9-484F-4D81-99E6-86A545A4E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B03-79C0-4476-9518-B46E9B0C347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0B9-484F-4D81-99E6-86A545A4E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B03-79C0-4476-9518-B46E9B0C347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70B9-484F-4D81-99E6-86A545A4E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8B03-79C0-4476-9518-B46E9B0C347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F70B9-484F-4D81-99E6-86A545A4E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ВИТАМИНЫ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81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Груша, яблоко, банан,</a:t>
            </a:r>
            <a:b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Ананас из жарких стран.</a:t>
            </a:r>
            <a:b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Эти вкусные продукты</a:t>
            </a:r>
            <a:b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Вместе все </a:t>
            </a:r>
            <a:r>
              <a:rPr lang="ru-RU" sz="5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зовутся....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ljplus.ru/img4/1/0/1001smile/fruit_basket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73853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Круглое, румяное</a:t>
            </a:r>
            <a:b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расту на ветке</a:t>
            </a:r>
            <a:b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Любят меня взрослые</a:t>
            </a:r>
            <a:b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маленькие детки.</a:t>
            </a:r>
            <a:b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wallplanet.ru/_ph/15/2212924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445050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за фрукт на вкус хорош</a:t>
            </a:r>
            <a:b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на лампочку похож,</a:t>
            </a:r>
            <a:b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Бок зелёный солнцем греет,</a:t>
            </a:r>
            <a:b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 желтеет и краснеет?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g0.liveinternet.ru/images/attach/c/2/74/321/74321928_GRUS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242"/>
            <a:ext cx="9144000" cy="6806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40184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оранжевой кожей</a:t>
            </a:r>
            <a:b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мячик похожий</a:t>
            </a:r>
            <a:b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 в центре не пусто,</a:t>
            </a:r>
            <a:b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сочно и вкусно.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glistof.net/_pu/9/171362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13</Words>
  <Application>Microsoft Office PowerPoint</Application>
  <PresentationFormat>Экран (4:3)</PresentationFormat>
  <Paragraphs>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ВИТАМИНЫ</vt:lpstr>
      <vt:lpstr>Груша, яблоко, банан, Ананас из жарких стран. Эти вкусные продукты Вместе все зовутся....  </vt:lpstr>
      <vt:lpstr>Презентация PowerPoint</vt:lpstr>
      <vt:lpstr>   Круглое, румяное Я расту на ветке Любят меня взрослые  И маленькие детки.    </vt:lpstr>
      <vt:lpstr>Презентация PowerPoint</vt:lpstr>
      <vt:lpstr>Что за фрукт на вкус хорош И на лампочку похож, Бок зелёный солнцем греет, Он желтеет и краснеет?</vt:lpstr>
      <vt:lpstr>Презентация PowerPoint</vt:lpstr>
      <vt:lpstr>   С оранжевой кожей На мячик похожий Но в центре не пусто, А сочно и вкусно.  </vt:lpstr>
      <vt:lpstr>Презентация PowerPoint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МДОУ Аленушка</cp:lastModifiedBy>
  <cp:revision>32</cp:revision>
  <dcterms:created xsi:type="dcterms:W3CDTF">2012-11-04T08:30:42Z</dcterms:created>
  <dcterms:modified xsi:type="dcterms:W3CDTF">2020-11-09T08:50:37Z</dcterms:modified>
</cp:coreProperties>
</file>