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7" autoAdjust="0"/>
    <p:restoredTop sz="94695" autoAdjust="0"/>
  </p:normalViewPr>
  <p:slideViewPr>
    <p:cSldViewPr>
      <p:cViewPr varScale="1">
        <p:scale>
          <a:sx n="112" d="100"/>
          <a:sy n="112" d="100"/>
        </p:scale>
        <p:origin x="-139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3DD7DB9-FD88-4DDA-9E69-2EE4DD5B80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A639933-B9D3-42A0-B7AA-D0662F7CF20D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698477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7125113" cy="924475"/>
          </a:xfrm>
        </p:spPr>
        <p:txBody>
          <a:bodyPr/>
          <a:lstStyle/>
          <a:p>
            <a:r>
              <a:rPr lang="ru-RU" dirty="0" err="1" smtClean="0"/>
              <a:t>Тарагупта</a:t>
            </a:r>
            <a:r>
              <a:rPr lang="ru-RU" dirty="0" smtClean="0"/>
              <a:t> Антон Дмитриевич,1915 года рождения уроженец юрта </a:t>
            </a:r>
            <a:r>
              <a:rPr lang="ru-RU" dirty="0" err="1" smtClean="0"/>
              <a:t>Нори-Горт</a:t>
            </a:r>
            <a:r>
              <a:rPr lang="ru-RU" dirty="0" smtClean="0"/>
              <a:t> </a:t>
            </a:r>
            <a:r>
              <a:rPr lang="ru-RU" dirty="0" err="1" smtClean="0"/>
              <a:t>Мужевского</a:t>
            </a:r>
            <a:r>
              <a:rPr lang="ru-RU" dirty="0" smtClean="0"/>
              <a:t> с</a:t>
            </a:r>
            <a:r>
              <a:rPr lang="en-US" dirty="0" smtClean="0"/>
              <a:t>/</a:t>
            </a:r>
            <a:r>
              <a:rPr lang="ru-RU" dirty="0" smtClean="0"/>
              <a:t>совета; рыбак колхоза им . Сталина 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3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607" y="1556792"/>
            <a:ext cx="7125113" cy="924475"/>
          </a:xfrm>
        </p:spPr>
        <p:txBody>
          <a:bodyPr/>
          <a:lstStyle/>
          <a:p>
            <a:r>
              <a:rPr lang="ru-RU" dirty="0" smtClean="0"/>
              <a:t>Призван 16 августа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сентябре 1942 года бригада в составе 6 стрелкового корпуса убыла на фронт в распоряжении 41 армии Калининского фронта.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17032"/>
            <a:ext cx="777686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96952"/>
            <a:ext cx="7125113" cy="924475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Первый бой в районе города </a:t>
            </a:r>
            <a:r>
              <a:rPr lang="ru-RU" dirty="0" err="1">
                <a:solidFill>
                  <a:schemeClr val="bg1"/>
                </a:solidFill>
              </a:rPr>
              <a:t>Белого.Первое</a:t>
            </a:r>
            <a:r>
              <a:rPr lang="ru-RU" dirty="0">
                <a:solidFill>
                  <a:schemeClr val="bg1"/>
                </a:solidFill>
              </a:rPr>
              <a:t> боевое крещение бригада приняла 25 ноября 1942 года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 Далее продолжались бои за освобождение Витебска, где и получил первое ранение мой прадед. Ранение было сквозное в живот. Он был отправлен в </a:t>
            </a:r>
            <a:r>
              <a:rPr lang="ru-RU" dirty="0" smtClean="0">
                <a:solidFill>
                  <a:schemeClr val="bg1"/>
                </a:solidFill>
              </a:rPr>
              <a:t>госпиталь.</a:t>
            </a:r>
            <a:r>
              <a:rPr lang="ru-RU" dirty="0">
                <a:solidFill>
                  <a:schemeClr val="bg1"/>
                </a:solidFill>
              </a:rPr>
              <a:t> После выздоровления мой прадед вернулся снова на </a:t>
            </a:r>
            <a:r>
              <a:rPr lang="ru-RU" dirty="0" smtClean="0">
                <a:solidFill>
                  <a:schemeClr val="bg1"/>
                </a:solidFill>
              </a:rPr>
              <a:t>фронт.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Демобилизован 1 июня 1944, имеет боевые награды.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05000"/>
            <a:ext cx="691276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125113" cy="924475"/>
          </a:xfrm>
        </p:spPr>
        <p:txBody>
          <a:bodyPr/>
          <a:lstStyle/>
          <a:p>
            <a:r>
              <a:rPr lang="ru-RU" dirty="0" smtClean="0"/>
              <a:t>После войны работал председателем колхоза имени Сталина </a:t>
            </a:r>
            <a:r>
              <a:rPr lang="ru-RU" dirty="0" err="1" smtClean="0"/>
              <a:t>д.Анжигорт</a:t>
            </a:r>
            <a:r>
              <a:rPr lang="ru-RU" dirty="0" smtClean="0"/>
              <a:t> </a:t>
            </a:r>
            <a:r>
              <a:rPr lang="ru-RU" dirty="0" err="1" smtClean="0"/>
              <a:t>Мужевского</a:t>
            </a:r>
            <a:r>
              <a:rPr lang="ru-RU" dirty="0" smtClean="0"/>
              <a:t> с</a:t>
            </a:r>
            <a:r>
              <a:rPr lang="en-US" dirty="0" smtClean="0"/>
              <a:t>/</a:t>
            </a:r>
            <a:r>
              <a:rPr lang="ru-RU" dirty="0" smtClean="0"/>
              <a:t>совета. Умер 3 июля 1961 года похоронен в </a:t>
            </a:r>
            <a:r>
              <a:rPr lang="ru-RU" dirty="0" err="1" smtClean="0"/>
              <a:t>д.Анжигорт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9108504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111</TotalTime>
  <Words>104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Autumn</vt:lpstr>
      <vt:lpstr>Презентация PowerPoint</vt:lpstr>
      <vt:lpstr>Презентация PowerPoint</vt:lpstr>
      <vt:lpstr>Тарагупта Антон Дмитриевич,1915 года рождения уроженец юрта Нори-Горт Мужевского с/совета; рыбак колхоза им . Сталина . </vt:lpstr>
      <vt:lpstr>Призван 16 августа  В сентябре 1942 года бригада в составе 6 стрелкового корпуса убыла на фронт в распоряжении 41 армии Калининского фронта.</vt:lpstr>
      <vt:lpstr>Первый бой в районе города Белого.Первое боевое крещение бригада приняла 25 ноября 1942 года. Далее продолжались бои за освобождение Витебска, где и получил первое ранение мой прадед. Ранение было сквозное в живот. Он был отправлен в госпиталь. После выздоровления мой прадед вернулся снова на фронт.</vt:lpstr>
      <vt:lpstr>Демобилизован 1 июня 1944, имеет боевые награды.</vt:lpstr>
      <vt:lpstr>После войны работал председателем колхоза имени Сталина д.Анжигорт Мужевского с/совета. Умер 3 июля 1961 года похоронен в д.Анжигорт.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</dc:creator>
  <cp:lastModifiedBy>Ivan</cp:lastModifiedBy>
  <cp:revision>8</cp:revision>
  <dcterms:created xsi:type="dcterms:W3CDTF">2019-04-17T14:44:12Z</dcterms:created>
  <dcterms:modified xsi:type="dcterms:W3CDTF">2019-04-17T16:35:20Z</dcterms:modified>
</cp:coreProperties>
</file>